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0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8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0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3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0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3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4B39-D716-4800-B8AD-6C288E7D6E28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7627-7CD3-4A67-B0E3-5E6E0D29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2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80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29200" y="1981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390525"/>
            <a:ext cx="10210800" cy="763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78549" y="1562986"/>
            <a:ext cx="39624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tomic Sushi" panose="00000400000000000000" pitchFamily="2" charset="0"/>
              </a:rPr>
              <a:t>For: </a:t>
            </a:r>
            <a:r>
              <a:rPr lang="en-US" sz="2400" b="1" dirty="0" smtClean="0">
                <a:solidFill>
                  <a:srgbClr val="FF0000"/>
                </a:solidFill>
                <a:latin typeface="Atomic Sushi" panose="00000400000000000000" pitchFamily="2" charset="0"/>
              </a:rPr>
              <a:t>Caleb Alexander</a:t>
            </a:r>
            <a:endParaRPr lang="en-US" sz="2400" dirty="0">
              <a:solidFill>
                <a:srgbClr val="FF0000"/>
              </a:solidFill>
              <a:latin typeface="Atomic Sushi" panose="00000400000000000000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Atomic Sushi" panose="00000400000000000000" pitchFamily="2" charset="0"/>
              </a:rPr>
              <a:t>Date: </a:t>
            </a:r>
            <a:r>
              <a:rPr lang="en-US" sz="2400" b="1" dirty="0" smtClean="0">
                <a:solidFill>
                  <a:srgbClr val="FF0000"/>
                </a:solidFill>
                <a:latin typeface="Atomic Sushi" panose="00000400000000000000" pitchFamily="2" charset="0"/>
              </a:rPr>
              <a:t>March 25, </a:t>
            </a:r>
            <a:r>
              <a:rPr lang="en-US" sz="2400" b="1" dirty="0">
                <a:solidFill>
                  <a:srgbClr val="FF0000"/>
                </a:solidFill>
                <a:latin typeface="Atomic Sushi" panose="00000400000000000000" pitchFamily="2" charset="0"/>
              </a:rPr>
              <a:t>2018</a:t>
            </a:r>
            <a:endParaRPr lang="en-US" sz="2400" dirty="0">
              <a:solidFill>
                <a:srgbClr val="FF0000"/>
              </a:solidFill>
              <a:latin typeface="Atomic Sushi" panose="00000400000000000000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Atomic Sushi" panose="00000400000000000000" pitchFamily="2" charset="0"/>
              </a:rPr>
              <a:t>Time: 6:00 – 10:00pm</a:t>
            </a:r>
            <a:endParaRPr lang="en-US" sz="2400" dirty="0">
              <a:solidFill>
                <a:srgbClr val="FF0000"/>
              </a:solidFill>
              <a:latin typeface="Atomic Sushi" panose="00000400000000000000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Atomic Sushi" panose="00000400000000000000" pitchFamily="2" charset="0"/>
              </a:rPr>
              <a:t>Where: 1234 Party Ln, Houston TX 77089</a:t>
            </a:r>
            <a:endParaRPr lang="en-US" sz="2400" dirty="0">
              <a:solidFill>
                <a:srgbClr val="FF0000"/>
              </a:solidFill>
              <a:latin typeface="Atomic Sushi" panose="00000400000000000000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Atomic Sushi" panose="00000400000000000000" pitchFamily="2" charset="0"/>
              </a:rPr>
              <a:t>RSVP</a:t>
            </a:r>
            <a:r>
              <a:rPr lang="en-US" sz="2400" b="1">
                <a:solidFill>
                  <a:srgbClr val="FF0000"/>
                </a:solidFill>
                <a:latin typeface="Atomic Sushi" panose="00000400000000000000" pitchFamily="2" charset="0"/>
              </a:rPr>
              <a:t>: </a:t>
            </a:r>
            <a:r>
              <a:rPr lang="en-US" sz="2400" b="1" smtClean="0">
                <a:solidFill>
                  <a:srgbClr val="FF0000"/>
                </a:solidFill>
                <a:latin typeface="Atomic Sushi" panose="00000400000000000000" pitchFamily="2" charset="0"/>
              </a:rPr>
              <a:t>346 410 8451</a:t>
            </a:r>
            <a:endParaRPr lang="en-US" sz="2400" dirty="0">
              <a:solidFill>
                <a:srgbClr val="FF0000"/>
              </a:solidFill>
              <a:latin typeface="Atomic Sushi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4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DLT</dc:creator>
  <cp:lastModifiedBy>DLT</cp:lastModifiedBy>
  <cp:revision>4</cp:revision>
  <dcterms:created xsi:type="dcterms:W3CDTF">2018-02-27T01:38:08Z</dcterms:created>
  <dcterms:modified xsi:type="dcterms:W3CDTF">2018-02-27T15:36:36Z</dcterms:modified>
</cp:coreProperties>
</file>