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AD3-1A52-4FB3-83C0-8150D0393F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153B-FE51-42EA-81CD-0DD190C4D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3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AD3-1A52-4FB3-83C0-8150D0393F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153B-FE51-42EA-81CD-0DD190C4D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AD3-1A52-4FB3-83C0-8150D0393F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153B-FE51-42EA-81CD-0DD190C4D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AD3-1A52-4FB3-83C0-8150D0393F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153B-FE51-42EA-81CD-0DD190C4D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3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AD3-1A52-4FB3-83C0-8150D0393F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153B-FE51-42EA-81CD-0DD190C4D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4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AD3-1A52-4FB3-83C0-8150D0393F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153B-FE51-42EA-81CD-0DD190C4D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8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AD3-1A52-4FB3-83C0-8150D0393F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153B-FE51-42EA-81CD-0DD190C4D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9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AD3-1A52-4FB3-83C0-8150D0393F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153B-FE51-42EA-81CD-0DD190C4D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5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AD3-1A52-4FB3-83C0-8150D0393F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153B-FE51-42EA-81CD-0DD190C4D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0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AD3-1A52-4FB3-83C0-8150D0393F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153B-FE51-42EA-81CD-0DD190C4D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1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CAD3-1A52-4FB3-83C0-8150D0393F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153B-FE51-42EA-81CD-0DD190C4D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4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CCAD3-1A52-4FB3-83C0-8150D0393F85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153B-FE51-42EA-81CD-0DD190C4D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903"/>
            <a:ext cx="9144000" cy="681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82244" y="3192959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Grinched" panose="02000000000000000000" pitchFamily="2" charset="0"/>
              </a:rPr>
              <a:t>Guest’s Name</a:t>
            </a:r>
            <a:endParaRPr lang="en-US" sz="4400" dirty="0">
              <a:solidFill>
                <a:srgbClr val="FFFF00"/>
              </a:solidFill>
              <a:latin typeface="Grinche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2004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Grinched" panose="02000000000000000000" pitchFamily="2" charset="0"/>
              </a:rPr>
              <a:t>Guest’s Name</a:t>
            </a:r>
            <a:endParaRPr lang="en-US" sz="4400" dirty="0">
              <a:solidFill>
                <a:srgbClr val="FFFF00"/>
              </a:solidFill>
              <a:latin typeface="Grinch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23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DLT</dc:creator>
  <cp:lastModifiedBy>DLT</cp:lastModifiedBy>
  <cp:revision>1</cp:revision>
  <dcterms:created xsi:type="dcterms:W3CDTF">2018-02-27T18:35:23Z</dcterms:created>
  <dcterms:modified xsi:type="dcterms:W3CDTF">2018-02-27T18:38:32Z</dcterms:modified>
</cp:coreProperties>
</file>