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1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7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0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4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3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2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2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2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9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A870-C948-4E99-993C-7B62977BDED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F90-EEF5-445A-9BAB-DD52C873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1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1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0200" y="2514600"/>
            <a:ext cx="350519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For: </a:t>
            </a:r>
            <a:r>
              <a:rPr lang="en-US" sz="2800" b="1" dirty="0" smtClean="0">
                <a:solidFill>
                  <a:srgbClr val="FF0000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Caleb Alexander</a:t>
            </a:r>
            <a:endParaRPr lang="en-US" sz="2800" dirty="0">
              <a:solidFill>
                <a:srgbClr val="FF0000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Date: </a:t>
            </a:r>
            <a:r>
              <a:rPr lang="en-US" sz="2800" b="1" dirty="0" smtClean="0">
                <a:solidFill>
                  <a:srgbClr val="FF0000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March 25, </a:t>
            </a:r>
            <a:r>
              <a:rPr lang="en-US" sz="2800" b="1" dirty="0">
                <a:solidFill>
                  <a:srgbClr val="FF0000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2018</a:t>
            </a:r>
            <a:endParaRPr lang="en-US" sz="2800" dirty="0">
              <a:solidFill>
                <a:srgbClr val="FF0000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Time: 6:00 – 10:00pm</a:t>
            </a:r>
            <a:endParaRPr lang="en-US" sz="2800" dirty="0">
              <a:solidFill>
                <a:srgbClr val="FF0000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Where: 1234 Party Ln, Houston TX 77089</a:t>
            </a:r>
            <a:endParaRPr lang="en-US" sz="2800" dirty="0">
              <a:solidFill>
                <a:srgbClr val="FF0000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RSVP: </a:t>
            </a:r>
            <a:r>
              <a:rPr lang="en-US" sz="2800" b="1" dirty="0" smtClean="0">
                <a:solidFill>
                  <a:srgbClr val="FF0000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(346)410-8451</a:t>
            </a:r>
            <a:endParaRPr lang="en-US" sz="2800" dirty="0">
              <a:solidFill>
                <a:srgbClr val="FF0000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60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DLT</dc:creator>
  <cp:lastModifiedBy>DLT</cp:lastModifiedBy>
  <cp:revision>3</cp:revision>
  <dcterms:created xsi:type="dcterms:W3CDTF">2018-02-27T02:48:29Z</dcterms:created>
  <dcterms:modified xsi:type="dcterms:W3CDTF">2018-02-27T15:39:20Z</dcterms:modified>
</cp:coreProperties>
</file>