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1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0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9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9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F1B0-80C8-4F80-AC5B-B5F117C4CAF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5921-1E18-451D-9FAC-9F06CAF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0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6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2057400"/>
            <a:ext cx="396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For: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Judith Jessica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Date: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December 6,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2018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Time: 6:00 – 10:00pm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Where: 1234 Party Ln, Houston TX 77089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RSVP: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(346) 410-8451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8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DLT</dc:creator>
  <cp:lastModifiedBy>DLT</cp:lastModifiedBy>
  <cp:revision>1</cp:revision>
  <dcterms:created xsi:type="dcterms:W3CDTF">2018-03-01T12:07:51Z</dcterms:created>
  <dcterms:modified xsi:type="dcterms:W3CDTF">2018-03-01T12:10:01Z</dcterms:modified>
</cp:coreProperties>
</file>