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C425-AD7D-471C-8055-2E9D607253F5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4DE5-E0F1-4736-927E-E3FD06B1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85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C425-AD7D-471C-8055-2E9D607253F5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4DE5-E0F1-4736-927E-E3FD06B1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251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C425-AD7D-471C-8055-2E9D607253F5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4DE5-E0F1-4736-927E-E3FD06B1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65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C425-AD7D-471C-8055-2E9D607253F5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4DE5-E0F1-4736-927E-E3FD06B1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30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C425-AD7D-471C-8055-2E9D607253F5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4DE5-E0F1-4736-927E-E3FD06B1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05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C425-AD7D-471C-8055-2E9D607253F5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4DE5-E0F1-4736-927E-E3FD06B1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9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C425-AD7D-471C-8055-2E9D607253F5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4DE5-E0F1-4736-927E-E3FD06B1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96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C425-AD7D-471C-8055-2E9D607253F5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4DE5-E0F1-4736-927E-E3FD06B1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C425-AD7D-471C-8055-2E9D607253F5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4DE5-E0F1-4736-927E-E3FD06B1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23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C425-AD7D-471C-8055-2E9D607253F5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4DE5-E0F1-4736-927E-E3FD06B1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2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4C425-AD7D-471C-8055-2E9D607253F5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74DE5-E0F1-4736-927E-E3FD06B1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2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4C425-AD7D-471C-8055-2E9D607253F5}" type="datetimeFigureOut">
              <a:rPr lang="en-US" smtClean="0"/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74DE5-E0F1-4736-927E-E3FD06B16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1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918"/>
            <a:ext cx="9163334" cy="6878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52400" y="4027944"/>
            <a:ext cx="5181600" cy="2677656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For: Caleb Alexander</a:t>
            </a:r>
            <a:endParaRPr lang="en-US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Date: March 25, 2018</a:t>
            </a:r>
            <a:endParaRPr lang="en-US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Time: 6:00 – 10:00pm</a:t>
            </a:r>
            <a:endParaRPr lang="en-US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Where: 1234 Party Ln, Houston TX 77089</a:t>
            </a:r>
            <a:endParaRPr lang="en-US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RSVP: (346) 410-8451</a:t>
            </a:r>
            <a:endParaRPr lang="en-US" sz="2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208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DLT</dc:creator>
  <cp:lastModifiedBy>DLT</cp:lastModifiedBy>
  <cp:revision>1</cp:revision>
  <dcterms:created xsi:type="dcterms:W3CDTF">2018-03-09T02:27:07Z</dcterms:created>
  <dcterms:modified xsi:type="dcterms:W3CDTF">2018-03-09T02:28:29Z</dcterms:modified>
</cp:coreProperties>
</file>