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1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2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539D-457B-4DE2-AA1B-33EB2553FA4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4B79-4D08-4562-9295-B12DFDBA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84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4419600"/>
            <a:ext cx="329184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For: </a:t>
            </a:r>
            <a:r>
              <a:rPr lang="en-US" sz="2400" b="1" dirty="0" smtClean="0"/>
              <a:t>Olivia Dolores</a:t>
            </a:r>
            <a:endParaRPr lang="en-US" sz="2400" dirty="0"/>
          </a:p>
          <a:p>
            <a:r>
              <a:rPr lang="en-US" sz="2400" b="1" dirty="0"/>
              <a:t>Date: </a:t>
            </a:r>
            <a:r>
              <a:rPr lang="en-US" sz="2400" b="1" dirty="0" smtClean="0"/>
              <a:t>December 6, </a:t>
            </a:r>
            <a:r>
              <a:rPr lang="en-US" sz="2400" b="1" dirty="0"/>
              <a:t>2018</a:t>
            </a:r>
            <a:endParaRPr lang="en-US" sz="2400" dirty="0"/>
          </a:p>
          <a:p>
            <a:r>
              <a:rPr lang="en-US" sz="2400" b="1" dirty="0"/>
              <a:t>Time: 6:00 – 10:00pm</a:t>
            </a:r>
            <a:endParaRPr lang="en-US" sz="2400" dirty="0"/>
          </a:p>
          <a:p>
            <a:r>
              <a:rPr lang="en-US" sz="2400" b="1" dirty="0"/>
              <a:t>Where: 1234 Party Ln, Houston TX 77089</a:t>
            </a:r>
            <a:endParaRPr lang="en-US" sz="2400" dirty="0"/>
          </a:p>
          <a:p>
            <a:r>
              <a:rPr lang="en-US" sz="2400" b="1" dirty="0"/>
              <a:t>RSVP: </a:t>
            </a:r>
            <a:r>
              <a:rPr lang="en-US" sz="2400" b="1" dirty="0" smtClean="0"/>
              <a:t>346 410 8451</a:t>
            </a:r>
          </a:p>
        </p:txBody>
      </p:sp>
    </p:spTree>
    <p:extLst>
      <p:ext uri="{BB962C8B-B14F-4D97-AF65-F5344CB8AC3E}">
        <p14:creationId xmlns:p14="http://schemas.microsoft.com/office/powerpoint/2010/main" val="149261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DLT</dc:creator>
  <cp:lastModifiedBy>DLT</cp:lastModifiedBy>
  <cp:revision>3</cp:revision>
  <dcterms:created xsi:type="dcterms:W3CDTF">2018-02-27T02:29:06Z</dcterms:created>
  <dcterms:modified xsi:type="dcterms:W3CDTF">2018-02-27T15:43:09Z</dcterms:modified>
</cp:coreProperties>
</file>