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9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8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0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9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4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8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9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BFE4C-B29C-4FD3-962C-B07233C0D4D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1B596-DB34-4E17-BA7A-CCDDF2E9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3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7800" y="2732544"/>
            <a:ext cx="373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Disney Print" panose="00000400000000000000" pitchFamily="2" charset="0"/>
                <a:cs typeface="Andalus" panose="02020603050405020304" pitchFamily="18" charset="-78"/>
              </a:rPr>
              <a:t>For: </a:t>
            </a:r>
            <a:r>
              <a:rPr lang="en-US" sz="2800" b="1" dirty="0" smtClean="0">
                <a:latin typeface="Disney Print" panose="00000400000000000000" pitchFamily="2" charset="0"/>
                <a:cs typeface="Andalus" panose="02020603050405020304" pitchFamily="18" charset="-78"/>
              </a:rPr>
              <a:t>Olivia Dolores</a:t>
            </a:r>
            <a:endParaRPr lang="en-US" sz="2800" dirty="0">
              <a:latin typeface="Disney Print" panose="00000400000000000000" pitchFamily="2" charset="0"/>
              <a:cs typeface="Andalus" panose="02020603050405020304" pitchFamily="18" charset="-78"/>
            </a:endParaRPr>
          </a:p>
          <a:p>
            <a:r>
              <a:rPr lang="en-US" sz="2800" b="1" dirty="0">
                <a:latin typeface="Disney Print" panose="00000400000000000000" pitchFamily="2" charset="0"/>
                <a:cs typeface="Andalus" panose="02020603050405020304" pitchFamily="18" charset="-78"/>
              </a:rPr>
              <a:t>Date: </a:t>
            </a:r>
            <a:r>
              <a:rPr lang="en-US" sz="2800" b="1" dirty="0" smtClean="0">
                <a:latin typeface="Disney Print" panose="00000400000000000000" pitchFamily="2" charset="0"/>
                <a:cs typeface="Andalus" panose="02020603050405020304" pitchFamily="18" charset="-78"/>
              </a:rPr>
              <a:t>December 6, </a:t>
            </a:r>
            <a:r>
              <a:rPr lang="en-US" sz="2800" b="1" dirty="0">
                <a:latin typeface="Disney Print" panose="00000400000000000000" pitchFamily="2" charset="0"/>
                <a:cs typeface="Andalus" panose="02020603050405020304" pitchFamily="18" charset="-78"/>
              </a:rPr>
              <a:t>2018</a:t>
            </a:r>
            <a:endParaRPr lang="en-US" sz="2800" dirty="0">
              <a:latin typeface="Disney Print" panose="00000400000000000000" pitchFamily="2" charset="0"/>
              <a:cs typeface="Andalus" panose="02020603050405020304" pitchFamily="18" charset="-78"/>
            </a:endParaRPr>
          </a:p>
          <a:p>
            <a:r>
              <a:rPr lang="en-US" sz="2800" b="1" dirty="0">
                <a:latin typeface="Disney Print" panose="00000400000000000000" pitchFamily="2" charset="0"/>
                <a:cs typeface="Andalus" panose="02020603050405020304" pitchFamily="18" charset="-78"/>
              </a:rPr>
              <a:t>Time: 6:00 – 10:00pm</a:t>
            </a:r>
            <a:endParaRPr lang="en-US" sz="2800" dirty="0">
              <a:latin typeface="Disney Print" panose="00000400000000000000" pitchFamily="2" charset="0"/>
              <a:cs typeface="Andalus" panose="02020603050405020304" pitchFamily="18" charset="-78"/>
            </a:endParaRPr>
          </a:p>
          <a:p>
            <a:r>
              <a:rPr lang="en-US" sz="2800" b="1" dirty="0">
                <a:latin typeface="Disney Print" panose="00000400000000000000" pitchFamily="2" charset="0"/>
                <a:cs typeface="Andalus" panose="02020603050405020304" pitchFamily="18" charset="-78"/>
              </a:rPr>
              <a:t>Where: 1234 Party Ln, Houston TX 77089</a:t>
            </a:r>
            <a:endParaRPr lang="en-US" sz="2800" dirty="0">
              <a:latin typeface="Disney Print" panose="00000400000000000000" pitchFamily="2" charset="0"/>
              <a:cs typeface="Andalus" panose="02020603050405020304" pitchFamily="18" charset="-78"/>
            </a:endParaRPr>
          </a:p>
          <a:p>
            <a:r>
              <a:rPr lang="en-US" sz="2800" b="1" dirty="0">
                <a:latin typeface="Disney Print" panose="00000400000000000000" pitchFamily="2" charset="0"/>
                <a:cs typeface="Andalus" panose="02020603050405020304" pitchFamily="18" charset="-78"/>
              </a:rPr>
              <a:t>RSVP: </a:t>
            </a:r>
            <a:r>
              <a:rPr lang="en-US" sz="2800" b="1" dirty="0" smtClean="0">
                <a:latin typeface="Disney Print" panose="00000400000000000000" pitchFamily="2" charset="0"/>
                <a:cs typeface="Andalus" panose="02020603050405020304" pitchFamily="18" charset="-78"/>
              </a:rPr>
              <a:t>(346) 410-8451</a:t>
            </a:r>
            <a:endParaRPr lang="en-US" sz="2800" dirty="0">
              <a:latin typeface="Disney Print" panose="00000400000000000000" pitchFamily="2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1206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DLT</dc:creator>
  <cp:lastModifiedBy>DLT</cp:lastModifiedBy>
  <cp:revision>1</cp:revision>
  <dcterms:created xsi:type="dcterms:W3CDTF">2018-02-27T15:32:01Z</dcterms:created>
  <dcterms:modified xsi:type="dcterms:W3CDTF">2018-02-27T15:34:30Z</dcterms:modified>
</cp:coreProperties>
</file>